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9" r:id="rId5"/>
    <p:sldId id="272" r:id="rId6"/>
    <p:sldId id="269" r:id="rId7"/>
    <p:sldId id="270" r:id="rId8"/>
    <p:sldId id="271" r:id="rId9"/>
    <p:sldId id="277" r:id="rId10"/>
    <p:sldId id="273" r:id="rId11"/>
    <p:sldId id="274" r:id="rId12"/>
    <p:sldId id="278" r:id="rId13"/>
    <p:sldId id="279" r:id="rId14"/>
    <p:sldId id="280" r:id="rId15"/>
    <p:sldId id="281" r:id="rId16"/>
    <p:sldId id="282" r:id="rId17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8FF"/>
    <a:srgbClr val="F0F0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6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28BD-5777-4ABB-B039-31A61681FEF8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BE3F-CD0A-4B3E-B430-B718F1AC31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445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28BD-5777-4ABB-B039-31A61681FEF8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BE3F-CD0A-4B3E-B430-B718F1AC31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821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28BD-5777-4ABB-B039-31A61681FEF8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BE3F-CD0A-4B3E-B430-B718F1AC31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886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28BD-5777-4ABB-B039-31A61681FEF8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BE3F-CD0A-4B3E-B430-B718F1AC31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711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28BD-5777-4ABB-B039-31A61681FEF8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BE3F-CD0A-4B3E-B430-B718F1AC31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058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28BD-5777-4ABB-B039-31A61681FEF8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BE3F-CD0A-4B3E-B430-B718F1AC31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1547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28BD-5777-4ABB-B039-31A61681FEF8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BE3F-CD0A-4B3E-B430-B718F1AC31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9852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28BD-5777-4ABB-B039-31A61681FEF8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BE3F-CD0A-4B3E-B430-B718F1AC31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843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28BD-5777-4ABB-B039-31A61681FEF8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BE3F-CD0A-4B3E-B430-B718F1AC31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54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28BD-5777-4ABB-B039-31A61681FEF8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BE3F-CD0A-4B3E-B430-B718F1AC31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493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28BD-5777-4ABB-B039-31A61681FEF8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BE3F-CD0A-4B3E-B430-B718F1AC31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335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528BD-5777-4ABB-B039-31A61681FEF8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3BE3F-CD0A-4B3E-B430-B718F1AC31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602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183C05-3907-4654-ADEA-4DA285AB1D92}"/>
              </a:ext>
            </a:extLst>
          </p:cNvPr>
          <p:cNvSpPr txBox="1"/>
          <p:nvPr/>
        </p:nvSpPr>
        <p:spPr>
          <a:xfrm>
            <a:off x="608266" y="2155971"/>
            <a:ext cx="5032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/>
              <a:t>프로그램 설치 매뉴얼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59FF1399-ECCA-478B-8454-5284E1AA01F1}"/>
              </a:ext>
            </a:extLst>
          </p:cNvPr>
          <p:cNvSpPr/>
          <p:nvPr/>
        </p:nvSpPr>
        <p:spPr>
          <a:xfrm>
            <a:off x="0" y="6769916"/>
            <a:ext cx="9144000" cy="880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2BFFCC65-E9A1-69C1-3612-EC50C91BC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66" y="1069420"/>
            <a:ext cx="3331967" cy="86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944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8AAACB9B-AD82-4A4E-B86C-5DBACE1A0724}"/>
              </a:ext>
            </a:extLst>
          </p:cNvPr>
          <p:cNvSpPr/>
          <p:nvPr/>
        </p:nvSpPr>
        <p:spPr>
          <a:xfrm>
            <a:off x="0" y="6769916"/>
            <a:ext cx="9144000" cy="880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3A2841F-97DF-490D-8D4A-A19CABC621CF}"/>
              </a:ext>
            </a:extLst>
          </p:cNvPr>
          <p:cNvSpPr txBox="1"/>
          <p:nvPr/>
        </p:nvSpPr>
        <p:spPr>
          <a:xfrm>
            <a:off x="509588" y="51135"/>
            <a:ext cx="2662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7. </a:t>
            </a:r>
            <a:r>
              <a:rPr lang="ko-KR" altLang="en-US" sz="3200" b="1" dirty="0"/>
              <a:t>제거 방법</a:t>
            </a:r>
            <a:r>
              <a:rPr lang="en-US" altLang="ko-KR" sz="3200" b="1" dirty="0"/>
              <a:t>-1</a:t>
            </a:r>
            <a:endParaRPr lang="ko-KR" altLang="en-US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F910B48-3C95-4B9B-8555-E67E01AB9343}"/>
              </a:ext>
            </a:extLst>
          </p:cNvPr>
          <p:cNvSpPr txBox="1"/>
          <p:nvPr/>
        </p:nvSpPr>
        <p:spPr>
          <a:xfrm>
            <a:off x="509588" y="635910"/>
            <a:ext cx="8290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제어판 </a:t>
            </a:r>
            <a:r>
              <a:rPr lang="en-US" altLang="ko-KR" sz="1000" dirty="0"/>
              <a:t>=&gt; </a:t>
            </a:r>
            <a:r>
              <a:rPr lang="ko-KR" altLang="en-US" sz="1000" dirty="0"/>
              <a:t>프로그램 제거를 선택합니다</a:t>
            </a:r>
            <a:r>
              <a:rPr lang="en-US" altLang="ko-KR" sz="1000" dirty="0"/>
              <a:t>. (</a:t>
            </a:r>
            <a:r>
              <a:rPr lang="ko-KR" altLang="en-US" sz="1000" dirty="0"/>
              <a:t>시작 메뉴에서 제어판을 검색하여 실행할 수도 있습니다</a:t>
            </a:r>
            <a:r>
              <a:rPr lang="en-US" altLang="ko-KR" sz="1000" dirty="0"/>
              <a:t>.)</a:t>
            </a:r>
            <a:endParaRPr lang="ko-KR" altLang="en-US" sz="1000" dirty="0"/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xmlns="" id="{D24BAF43-5CC8-4A3D-8555-B01421D2F838}"/>
              </a:ext>
            </a:extLst>
          </p:cNvPr>
          <p:cNvCxnSpPr/>
          <p:nvPr/>
        </p:nvCxnSpPr>
        <p:spPr>
          <a:xfrm>
            <a:off x="509588" y="616178"/>
            <a:ext cx="812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8B1A2CBC-35CF-4599-9BCB-57BFA15CF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646" y="1687374"/>
            <a:ext cx="4225495" cy="31310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9AD06B2E-6159-49A4-884E-FDFB1EAD0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61" y="3048060"/>
            <a:ext cx="2934109" cy="409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xmlns="" id="{9C5E6C6E-A457-4472-9D30-35F7CD03AAD7}"/>
              </a:ext>
            </a:extLst>
          </p:cNvPr>
          <p:cNvCxnSpPr>
            <a:stCxn id="5" idx="3"/>
            <a:endCxn id="3" idx="1"/>
          </p:cNvCxnSpPr>
          <p:nvPr/>
        </p:nvCxnSpPr>
        <p:spPr>
          <a:xfrm>
            <a:off x="3664970" y="3252876"/>
            <a:ext cx="67367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4585766A-B86A-41FE-B248-860FD470DABB}"/>
              </a:ext>
            </a:extLst>
          </p:cNvPr>
          <p:cNvSpPr/>
          <p:nvPr/>
        </p:nvSpPr>
        <p:spPr>
          <a:xfrm>
            <a:off x="6333688" y="3296873"/>
            <a:ext cx="763398" cy="1929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3031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4448B390-7D45-1E7B-6598-7F157E679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35" y="1269305"/>
            <a:ext cx="8128216" cy="4489503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A698B768-37DB-CE1E-E401-EE42A1C79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138" y="2743010"/>
            <a:ext cx="4910864" cy="11161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F07BE769-7EE0-4F8D-9A82-4028CE9CA9FE}"/>
              </a:ext>
            </a:extLst>
          </p:cNvPr>
          <p:cNvSpPr/>
          <p:nvPr/>
        </p:nvSpPr>
        <p:spPr>
          <a:xfrm>
            <a:off x="2621550" y="2746068"/>
            <a:ext cx="374521" cy="86068"/>
          </a:xfrm>
          <a:prstGeom prst="rect">
            <a:avLst/>
          </a:prstGeom>
          <a:solidFill>
            <a:srgbClr val="CC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90ABC6FC-FB1D-438D-A538-D20C334C75B2}"/>
              </a:ext>
            </a:extLst>
          </p:cNvPr>
          <p:cNvSpPr/>
          <p:nvPr/>
        </p:nvSpPr>
        <p:spPr>
          <a:xfrm>
            <a:off x="1881710" y="2870690"/>
            <a:ext cx="1672367" cy="2888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D2657184-C3A5-4A57-8BAC-936CC409087E}"/>
              </a:ext>
            </a:extLst>
          </p:cNvPr>
          <p:cNvSpPr/>
          <p:nvPr/>
        </p:nvSpPr>
        <p:spPr>
          <a:xfrm>
            <a:off x="2006484" y="2997639"/>
            <a:ext cx="1672367" cy="1504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3A84CE92-0AE0-4B02-8AA6-3FE53CA265FB}"/>
              </a:ext>
            </a:extLst>
          </p:cNvPr>
          <p:cNvSpPr/>
          <p:nvPr/>
        </p:nvSpPr>
        <p:spPr>
          <a:xfrm>
            <a:off x="2746490" y="3547234"/>
            <a:ext cx="1672367" cy="1504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FE53E286-73A3-4FC7-BB7E-49FA1FCE30B2}"/>
              </a:ext>
            </a:extLst>
          </p:cNvPr>
          <p:cNvSpPr/>
          <p:nvPr/>
        </p:nvSpPr>
        <p:spPr>
          <a:xfrm>
            <a:off x="3554077" y="2870689"/>
            <a:ext cx="4629150" cy="2790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D5134E51-F7B0-45FB-8566-EF76866CB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797" y="3572795"/>
            <a:ext cx="3419952" cy="121937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39451054-2BCE-4CB3-BAA8-81CB6DDAC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8226" y="3572795"/>
            <a:ext cx="3419952" cy="121937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xmlns="" id="{A2AF5425-D75D-4817-A340-529C19EF97DD}"/>
              </a:ext>
            </a:extLst>
          </p:cNvPr>
          <p:cNvCxnSpPr>
            <a:cxnSpLocks/>
            <a:stCxn id="8" idx="2"/>
            <a:endCxn id="10" idx="1"/>
          </p:cNvCxnSpPr>
          <p:nvPr/>
        </p:nvCxnSpPr>
        <p:spPr>
          <a:xfrm>
            <a:off x="4471408" y="3298941"/>
            <a:ext cx="536818" cy="8835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8AAACB9B-AD82-4A4E-B86C-5DBACE1A0724}"/>
              </a:ext>
            </a:extLst>
          </p:cNvPr>
          <p:cNvSpPr/>
          <p:nvPr/>
        </p:nvSpPr>
        <p:spPr>
          <a:xfrm>
            <a:off x="0" y="6769916"/>
            <a:ext cx="9144000" cy="880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3A2841F-97DF-490D-8D4A-A19CABC621CF}"/>
              </a:ext>
            </a:extLst>
          </p:cNvPr>
          <p:cNvSpPr txBox="1"/>
          <p:nvPr/>
        </p:nvSpPr>
        <p:spPr>
          <a:xfrm>
            <a:off x="509588" y="51135"/>
            <a:ext cx="2662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8. </a:t>
            </a:r>
            <a:r>
              <a:rPr lang="ko-KR" altLang="en-US" sz="3200" b="1" dirty="0"/>
              <a:t>제거 방법</a:t>
            </a:r>
            <a:r>
              <a:rPr lang="en-US" altLang="ko-KR" sz="3200" b="1" dirty="0"/>
              <a:t>-2</a:t>
            </a:r>
            <a:endParaRPr lang="ko-KR" altLang="en-US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F910B48-3C95-4B9B-8555-E67E01AB9343}"/>
              </a:ext>
            </a:extLst>
          </p:cNvPr>
          <p:cNvSpPr txBox="1"/>
          <p:nvPr/>
        </p:nvSpPr>
        <p:spPr>
          <a:xfrm>
            <a:off x="509588" y="635910"/>
            <a:ext cx="8290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err="1"/>
              <a:t>KJF</a:t>
            </a:r>
            <a:r>
              <a:rPr lang="en-US" altLang="ko-KR" sz="1000" dirty="0"/>
              <a:t> LIBRARY FOR </a:t>
            </a:r>
            <a:r>
              <a:rPr lang="ko-KR" altLang="en-US" sz="1000" dirty="0"/>
              <a:t>를 선택하여 제거 합니다</a:t>
            </a:r>
            <a:r>
              <a:rPr lang="en-US" altLang="ko-KR" sz="1000" dirty="0"/>
              <a:t>. </a:t>
            </a:r>
            <a:r>
              <a:rPr lang="ko-KR" altLang="en-US" sz="1000" dirty="0"/>
              <a:t>끝</a:t>
            </a:r>
            <a:r>
              <a:rPr lang="en-US" altLang="ko-KR" sz="1000" dirty="0"/>
              <a:t>.</a:t>
            </a:r>
            <a:endParaRPr lang="ko-KR" altLang="en-US" sz="1000" dirty="0"/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xmlns="" id="{D24BAF43-5CC8-4A3D-8555-B01421D2F838}"/>
              </a:ext>
            </a:extLst>
          </p:cNvPr>
          <p:cNvCxnSpPr/>
          <p:nvPr/>
        </p:nvCxnSpPr>
        <p:spPr>
          <a:xfrm>
            <a:off x="509588" y="616178"/>
            <a:ext cx="812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4C47B0E4-AB10-4E52-A582-FA20859B6665}"/>
              </a:ext>
            </a:extLst>
          </p:cNvPr>
          <p:cNvSpPr/>
          <p:nvPr/>
        </p:nvSpPr>
        <p:spPr>
          <a:xfrm>
            <a:off x="5900897" y="3620865"/>
            <a:ext cx="518953" cy="1256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5F68ADF6-9118-4329-82CC-160572DF2B0E}"/>
              </a:ext>
            </a:extLst>
          </p:cNvPr>
          <p:cNvSpPr/>
          <p:nvPr/>
        </p:nvSpPr>
        <p:spPr>
          <a:xfrm>
            <a:off x="5045394" y="3620864"/>
            <a:ext cx="310287" cy="1256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038157BE-39D8-4B44-B200-EA7565DAD7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065" y="2765467"/>
            <a:ext cx="1514686" cy="53347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xmlns="" id="{BA6DD72A-74CA-DCD7-33E8-DF239720C2F0}"/>
              </a:ext>
            </a:extLst>
          </p:cNvPr>
          <p:cNvSpPr/>
          <p:nvPr/>
        </p:nvSpPr>
        <p:spPr>
          <a:xfrm>
            <a:off x="7262290" y="2722498"/>
            <a:ext cx="937271" cy="34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9435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53CF91BB-9FC9-4A8B-A0D7-DD73258FE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66" y="1360914"/>
            <a:ext cx="3496163" cy="8097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183C05-3907-4654-ADEA-4DA285AB1D92}"/>
              </a:ext>
            </a:extLst>
          </p:cNvPr>
          <p:cNvSpPr txBox="1"/>
          <p:nvPr/>
        </p:nvSpPr>
        <p:spPr>
          <a:xfrm>
            <a:off x="608266" y="2155971"/>
            <a:ext cx="5032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/>
              <a:t>프로그램 사용 매뉴얼</a:t>
            </a:r>
            <a:endParaRPr lang="ko-KR" altLang="en-US" sz="4000" b="1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59FF1399-ECCA-478B-8454-5284E1AA01F1}"/>
              </a:ext>
            </a:extLst>
          </p:cNvPr>
          <p:cNvSpPr/>
          <p:nvPr/>
        </p:nvSpPr>
        <p:spPr>
          <a:xfrm>
            <a:off x="0" y="6769916"/>
            <a:ext cx="9144000" cy="880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26" name="Picture 2" descr="FESTO 이미지 검색결과">
            <a:extLst>
              <a:ext uri="{FF2B5EF4-FFF2-40B4-BE49-F238E27FC236}">
                <a16:creationId xmlns:a16="http://schemas.microsoft.com/office/drawing/2014/main" xmlns="" id="{05AB35BA-D087-4A41-8999-B25305D19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24" y="1674771"/>
            <a:ext cx="1661195" cy="29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42B72F87-ECAB-CBD0-6395-F87E42765257}"/>
              </a:ext>
            </a:extLst>
          </p:cNvPr>
          <p:cNvSpPr/>
          <p:nvPr/>
        </p:nvSpPr>
        <p:spPr>
          <a:xfrm>
            <a:off x="608266" y="867015"/>
            <a:ext cx="3614599" cy="1273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F630BAFD-E814-3FB0-EA2C-B9B1358BD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66" y="977980"/>
            <a:ext cx="3331967" cy="86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153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8AAACB9B-AD82-4A4E-B86C-5DBACE1A0724}"/>
              </a:ext>
            </a:extLst>
          </p:cNvPr>
          <p:cNvSpPr/>
          <p:nvPr/>
        </p:nvSpPr>
        <p:spPr>
          <a:xfrm>
            <a:off x="0" y="6769916"/>
            <a:ext cx="9144000" cy="880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ED55A88-FA21-45C1-97AD-03BBB2E3A25E}"/>
              </a:ext>
            </a:extLst>
          </p:cNvPr>
          <p:cNvSpPr txBox="1"/>
          <p:nvPr/>
        </p:nvSpPr>
        <p:spPr>
          <a:xfrm>
            <a:off x="637492" y="467387"/>
            <a:ext cx="2018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accent1">
                    <a:lumMod val="75000"/>
                  </a:schemeClr>
                </a:solidFill>
              </a:rPr>
              <a:t>CONTENTS</a:t>
            </a:r>
            <a:endParaRPr lang="ko-KR" alt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A29A8D1-E41A-46F6-B057-1A97FEA1AD70}"/>
              </a:ext>
            </a:extLst>
          </p:cNvPr>
          <p:cNvSpPr txBox="1"/>
          <p:nvPr/>
        </p:nvSpPr>
        <p:spPr>
          <a:xfrm>
            <a:off x="4572000" y="2751302"/>
            <a:ext cx="231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2. </a:t>
            </a:r>
            <a:r>
              <a:rPr lang="ko-KR" altLang="en-US" b="1" dirty="0" err="1"/>
              <a:t>사양창</a:t>
            </a:r>
            <a:r>
              <a:rPr lang="ko-KR" altLang="en-US" b="1" dirty="0"/>
              <a:t> 인터페이스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CF04B2-624E-4325-934C-4FA11B064C47}"/>
              </a:ext>
            </a:extLst>
          </p:cNvPr>
          <p:cNvSpPr txBox="1"/>
          <p:nvPr/>
        </p:nvSpPr>
        <p:spPr>
          <a:xfrm>
            <a:off x="4572000" y="2039276"/>
            <a:ext cx="231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1. </a:t>
            </a:r>
            <a:r>
              <a:rPr lang="ko-KR" altLang="en-US" b="1" dirty="0" err="1"/>
              <a:t>메인창</a:t>
            </a:r>
            <a:r>
              <a:rPr lang="ko-KR" altLang="en-US" b="1" dirty="0"/>
              <a:t> 인터페이스</a:t>
            </a:r>
          </a:p>
        </p:txBody>
      </p:sp>
    </p:spTree>
    <p:extLst>
      <p:ext uri="{BB962C8B-B14F-4D97-AF65-F5344CB8AC3E}">
        <p14:creationId xmlns:p14="http://schemas.microsoft.com/office/powerpoint/2010/main" val="1520406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257FDDE5-4913-EB36-DE70-A383B8A27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98" y="1589579"/>
            <a:ext cx="3032448" cy="252871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AA1E4F42-8343-4C64-6B80-2CF0E9A9C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714" y="726672"/>
            <a:ext cx="1482546" cy="1647274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8AAACB9B-AD82-4A4E-B86C-5DBACE1A0724}"/>
              </a:ext>
            </a:extLst>
          </p:cNvPr>
          <p:cNvSpPr/>
          <p:nvPr/>
        </p:nvSpPr>
        <p:spPr>
          <a:xfrm>
            <a:off x="0" y="6769916"/>
            <a:ext cx="9144000" cy="880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3A2841F-97DF-490D-8D4A-A19CABC621CF}"/>
              </a:ext>
            </a:extLst>
          </p:cNvPr>
          <p:cNvSpPr txBox="1"/>
          <p:nvPr/>
        </p:nvSpPr>
        <p:spPr>
          <a:xfrm>
            <a:off x="509588" y="51135"/>
            <a:ext cx="3560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err="1"/>
              <a:t>메인창</a:t>
            </a:r>
            <a:r>
              <a:rPr lang="ko-KR" altLang="en-US" sz="3200" b="1" dirty="0"/>
              <a:t> 인터페이스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F910B48-3C95-4B9B-8555-E67E01AB9343}"/>
              </a:ext>
            </a:extLst>
          </p:cNvPr>
          <p:cNvSpPr txBox="1"/>
          <p:nvPr/>
        </p:nvSpPr>
        <p:spPr>
          <a:xfrm>
            <a:off x="509588" y="635910"/>
            <a:ext cx="8290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/>
              <a:t>메인창</a:t>
            </a:r>
            <a:r>
              <a:rPr lang="ko-KR" altLang="en-US" sz="1000" dirty="0"/>
              <a:t> 인터페이스는 트리구조로 구성되어 있으며</a:t>
            </a:r>
            <a:r>
              <a:rPr lang="en-US" altLang="ko-KR" sz="1000" dirty="0"/>
              <a:t>, </a:t>
            </a:r>
            <a:r>
              <a:rPr lang="ko-KR" altLang="en-US" sz="1000" dirty="0"/>
              <a:t>부품을 더블 클릭하여 사양창을 실행할 수 있습니다</a:t>
            </a:r>
            <a:r>
              <a:rPr lang="en-US" altLang="ko-KR" sz="1000" dirty="0"/>
              <a:t>.</a:t>
            </a:r>
            <a:endParaRPr lang="ko-KR" altLang="en-US" sz="1000" dirty="0"/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xmlns="" id="{D24BAF43-5CC8-4A3D-8555-B01421D2F838}"/>
              </a:ext>
            </a:extLst>
          </p:cNvPr>
          <p:cNvCxnSpPr/>
          <p:nvPr/>
        </p:nvCxnSpPr>
        <p:spPr>
          <a:xfrm>
            <a:off x="509588" y="616178"/>
            <a:ext cx="812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연결선: 꺾임 56">
            <a:extLst>
              <a:ext uri="{FF2B5EF4-FFF2-40B4-BE49-F238E27FC236}">
                <a16:creationId xmlns:a16="http://schemas.microsoft.com/office/drawing/2014/main" xmlns="" id="{623397CC-86C4-4A2C-9CC9-D831F7E39FC4}"/>
              </a:ext>
            </a:extLst>
          </p:cNvPr>
          <p:cNvCxnSpPr>
            <a:cxnSpLocks/>
          </p:cNvCxnSpPr>
          <p:nvPr/>
        </p:nvCxnSpPr>
        <p:spPr>
          <a:xfrm flipV="1">
            <a:off x="2794405" y="1490180"/>
            <a:ext cx="2432289" cy="883766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xmlns="" id="{CD41C69E-8060-43D0-8E79-FA3A63909EDF}"/>
              </a:ext>
            </a:extLst>
          </p:cNvPr>
          <p:cNvCxnSpPr>
            <a:cxnSpLocks/>
          </p:cNvCxnSpPr>
          <p:nvPr/>
        </p:nvCxnSpPr>
        <p:spPr>
          <a:xfrm>
            <a:off x="6574828" y="3494272"/>
            <a:ext cx="0" cy="3378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xmlns="" id="{0F8981C9-1DD5-4F62-A187-A8523AB08B3B}"/>
              </a:ext>
            </a:extLst>
          </p:cNvPr>
          <p:cNvCxnSpPr>
            <a:cxnSpLocks/>
          </p:cNvCxnSpPr>
          <p:nvPr/>
        </p:nvCxnSpPr>
        <p:spPr>
          <a:xfrm flipH="1">
            <a:off x="3308465" y="5425566"/>
            <a:ext cx="152123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>
            <a:extLst>
              <a:ext uri="{FF2B5EF4-FFF2-40B4-BE49-F238E27FC236}">
                <a16:creationId xmlns:a16="http://schemas.microsoft.com/office/drawing/2014/main" xmlns="" id="{CAAD121B-CF41-4313-9BAF-14D134AC03F4}"/>
              </a:ext>
            </a:extLst>
          </p:cNvPr>
          <p:cNvSpPr/>
          <p:nvPr/>
        </p:nvSpPr>
        <p:spPr>
          <a:xfrm>
            <a:off x="2252903" y="2130511"/>
            <a:ext cx="515234" cy="454747"/>
          </a:xfrm>
          <a:prstGeom prst="rect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DB1A382-B4D2-4822-8301-4871606B1660}"/>
              </a:ext>
            </a:extLst>
          </p:cNvPr>
          <p:cNvSpPr txBox="1"/>
          <p:nvPr/>
        </p:nvSpPr>
        <p:spPr>
          <a:xfrm>
            <a:off x="3744319" y="2161952"/>
            <a:ext cx="776882" cy="246221"/>
          </a:xfrm>
          <a:prstGeom prst="rect">
            <a:avLst/>
          </a:prstGeom>
          <a:solidFill>
            <a:schemeClr val="bg1"/>
          </a:solidFill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>
                <a:solidFill>
                  <a:srgbClr val="C00000"/>
                </a:solidFill>
              </a:rPr>
              <a:t>더블 클릭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CC58CE4-3C76-F6F8-3F1F-11FA9F38A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8256" y="882131"/>
            <a:ext cx="2419683" cy="255292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BD93CA38-4BB8-BA8B-828F-B6A948487C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2125" y="4228837"/>
            <a:ext cx="3620548" cy="2134467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0B82585C-D2E4-67E7-667C-A24E996F27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669" y="4727258"/>
            <a:ext cx="2104297" cy="143369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3A67004-12DD-E4F2-5FDF-87B1ECE9CDDE}"/>
              </a:ext>
            </a:extLst>
          </p:cNvPr>
          <p:cNvSpPr txBox="1"/>
          <p:nvPr/>
        </p:nvSpPr>
        <p:spPr>
          <a:xfrm>
            <a:off x="4507175" y="3874401"/>
            <a:ext cx="4450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/>
              <a:t>사양 선택 후 확인</a:t>
            </a:r>
            <a:r>
              <a:rPr lang="en-US" altLang="ko-KR" sz="1000" b="1" dirty="0"/>
              <a:t>, </a:t>
            </a:r>
            <a:r>
              <a:rPr lang="en-US" altLang="ko-KR" sz="1000" b="1" dirty="0" err="1"/>
              <a:t>iam</a:t>
            </a:r>
            <a:r>
              <a:rPr lang="ko-KR" altLang="en-US" sz="1000" b="1" dirty="0"/>
              <a:t>파일 저장</a:t>
            </a:r>
            <a:r>
              <a:rPr lang="en-US" altLang="ko-KR" sz="1000" b="1" dirty="0"/>
              <a:t>. </a:t>
            </a:r>
            <a:endParaRPr lang="ko-KR" altLang="en-US" sz="10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9DA4BBD-EDA3-E846-2640-464338C3F48F}"/>
              </a:ext>
            </a:extLst>
          </p:cNvPr>
          <p:cNvSpPr txBox="1"/>
          <p:nvPr/>
        </p:nvSpPr>
        <p:spPr>
          <a:xfrm>
            <a:off x="3142998" y="5099150"/>
            <a:ext cx="17329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/>
              <a:t>원하는 위치에 작도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xmlns="" id="{8DDD415B-3BEC-F662-DBE1-35FAAD6017FC}"/>
              </a:ext>
            </a:extLst>
          </p:cNvPr>
          <p:cNvSpPr/>
          <p:nvPr/>
        </p:nvSpPr>
        <p:spPr>
          <a:xfrm>
            <a:off x="5873714" y="2982907"/>
            <a:ext cx="460584" cy="200868"/>
          </a:xfrm>
          <a:prstGeom prst="rect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xmlns="" id="{F2B589AD-CA92-98CD-2615-7880B917B419}"/>
              </a:ext>
            </a:extLst>
          </p:cNvPr>
          <p:cNvSpPr/>
          <p:nvPr/>
        </p:nvSpPr>
        <p:spPr>
          <a:xfrm>
            <a:off x="6384695" y="1691772"/>
            <a:ext cx="1263014" cy="470179"/>
          </a:xfrm>
          <a:prstGeom prst="rect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xmlns="" id="{4F6CCCD6-FFB7-1F47-4312-015C2EE85253}"/>
              </a:ext>
            </a:extLst>
          </p:cNvPr>
          <p:cNvSpPr/>
          <p:nvPr/>
        </p:nvSpPr>
        <p:spPr>
          <a:xfrm>
            <a:off x="7589520" y="6160956"/>
            <a:ext cx="466896" cy="122578"/>
          </a:xfrm>
          <a:prstGeom prst="rect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050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D4B2FB30-806D-A6B7-DF7C-CF66C20BB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852" y="1181222"/>
            <a:ext cx="3130296" cy="330229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8AAACB9B-AD82-4A4E-B86C-5DBACE1A0724}"/>
              </a:ext>
            </a:extLst>
          </p:cNvPr>
          <p:cNvSpPr/>
          <p:nvPr/>
        </p:nvSpPr>
        <p:spPr>
          <a:xfrm>
            <a:off x="0" y="6769916"/>
            <a:ext cx="9144000" cy="880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3A2841F-97DF-490D-8D4A-A19CABC621CF}"/>
              </a:ext>
            </a:extLst>
          </p:cNvPr>
          <p:cNvSpPr txBox="1"/>
          <p:nvPr/>
        </p:nvSpPr>
        <p:spPr>
          <a:xfrm>
            <a:off x="509588" y="51135"/>
            <a:ext cx="3653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/>
              <a:t>사양 창 인터페이스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F910B48-3C95-4B9B-8555-E67E01AB9343}"/>
              </a:ext>
            </a:extLst>
          </p:cNvPr>
          <p:cNvSpPr txBox="1"/>
          <p:nvPr/>
        </p:nvSpPr>
        <p:spPr>
          <a:xfrm>
            <a:off x="509588" y="635910"/>
            <a:ext cx="8290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선택 된 부품은 미리보기 창에서 형태를 확인할 수 있습니다</a:t>
            </a:r>
            <a:r>
              <a:rPr lang="en-US" altLang="ko-KR" sz="1000" dirty="0"/>
              <a:t>.</a:t>
            </a:r>
            <a:endParaRPr lang="ko-KR" altLang="en-US" sz="1000" dirty="0"/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xmlns="" id="{D24BAF43-5CC8-4A3D-8555-B01421D2F838}"/>
              </a:ext>
            </a:extLst>
          </p:cNvPr>
          <p:cNvCxnSpPr/>
          <p:nvPr/>
        </p:nvCxnSpPr>
        <p:spPr>
          <a:xfrm>
            <a:off x="509588" y="616178"/>
            <a:ext cx="812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타원 39">
            <a:extLst>
              <a:ext uri="{FF2B5EF4-FFF2-40B4-BE49-F238E27FC236}">
                <a16:creationId xmlns:a16="http://schemas.microsoft.com/office/drawing/2014/main" xmlns="" id="{CC079FB8-F819-46A2-8393-22449A8890DB}"/>
              </a:ext>
            </a:extLst>
          </p:cNvPr>
          <p:cNvSpPr/>
          <p:nvPr/>
        </p:nvSpPr>
        <p:spPr>
          <a:xfrm>
            <a:off x="3153420" y="1532736"/>
            <a:ext cx="208165" cy="20816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1</a:t>
            </a:r>
            <a:endParaRPr lang="ko-KR" altLang="en-US" sz="1400" dirty="0"/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xmlns="" id="{2AC3D548-A68D-43EE-A4E2-A9658596A0A9}"/>
              </a:ext>
            </a:extLst>
          </p:cNvPr>
          <p:cNvSpPr/>
          <p:nvPr/>
        </p:nvSpPr>
        <p:spPr>
          <a:xfrm>
            <a:off x="4430666" y="1524077"/>
            <a:ext cx="208165" cy="20816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2</a:t>
            </a:r>
            <a:endParaRPr lang="ko-KR" altLang="en-US" sz="1400" dirty="0"/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xmlns="" id="{74708FAF-F8BC-4A7A-B518-B451FCFB048F}"/>
              </a:ext>
            </a:extLst>
          </p:cNvPr>
          <p:cNvSpPr/>
          <p:nvPr/>
        </p:nvSpPr>
        <p:spPr>
          <a:xfrm>
            <a:off x="3006852" y="2934293"/>
            <a:ext cx="208165" cy="20816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3</a:t>
            </a:r>
            <a:endParaRPr lang="ko-KR" altLang="en-US" sz="14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1A4FD74-3646-455D-AE51-88C7D2EF2FC1}"/>
              </a:ext>
            </a:extLst>
          </p:cNvPr>
          <p:cNvSpPr txBox="1"/>
          <p:nvPr/>
        </p:nvSpPr>
        <p:spPr>
          <a:xfrm>
            <a:off x="509587" y="4804371"/>
            <a:ext cx="8290463" cy="114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*</a:t>
            </a:r>
            <a:r>
              <a:rPr lang="ko-KR" altLang="en-US" sz="1600" b="1" dirty="0"/>
              <a:t>내용</a:t>
            </a:r>
            <a:endParaRPr lang="en-US" altLang="ko-KR" sz="1600" b="1" dirty="0"/>
          </a:p>
          <a:p>
            <a:pPr>
              <a:lnSpc>
                <a:spcPct val="150000"/>
              </a:lnSpc>
            </a:pPr>
            <a:endParaRPr lang="en-US" altLang="ko-KR" sz="600" dirty="0"/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000" b="1" dirty="0"/>
              <a:t>미리보기 창 </a:t>
            </a:r>
            <a:r>
              <a:rPr lang="en-US" altLang="ko-KR" sz="1000" dirty="0"/>
              <a:t>: </a:t>
            </a:r>
            <a:r>
              <a:rPr lang="ko-KR" altLang="en-US" sz="1000" dirty="0"/>
              <a:t>선택 된 사양의 형태를 확인할 수 있습니다</a:t>
            </a:r>
            <a:r>
              <a:rPr lang="en-US" altLang="ko-KR" sz="1000" dirty="0"/>
              <a:t>. 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000" b="1" dirty="0"/>
              <a:t>부품 사양 </a:t>
            </a:r>
            <a:r>
              <a:rPr lang="en-US" altLang="ko-KR" sz="1000" dirty="0"/>
              <a:t>: </a:t>
            </a:r>
            <a:r>
              <a:rPr lang="ko-KR" altLang="en-US" sz="1000" dirty="0"/>
              <a:t>부품의 사양 및 옵션</a:t>
            </a:r>
            <a:r>
              <a:rPr lang="en-US" altLang="ko-KR" sz="1000" dirty="0"/>
              <a:t>, </a:t>
            </a:r>
            <a:r>
              <a:rPr lang="ko-KR" altLang="en-US" sz="1000" dirty="0"/>
              <a:t>액세서리를 선택하여 적용할 수 있습니다</a:t>
            </a:r>
            <a:r>
              <a:rPr lang="en-US" altLang="ko-KR" sz="1000" dirty="0"/>
              <a:t>. 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000" b="1" dirty="0"/>
              <a:t>발주코드</a:t>
            </a:r>
            <a:r>
              <a:rPr lang="ko-KR" altLang="en-US" sz="1000" dirty="0"/>
              <a:t> </a:t>
            </a:r>
            <a:r>
              <a:rPr lang="en-US" altLang="ko-KR" sz="1000" dirty="0"/>
              <a:t>: </a:t>
            </a:r>
            <a:r>
              <a:rPr lang="ko-KR" altLang="en-US" sz="1000" dirty="0"/>
              <a:t>선택 된 사양의 발주코드가 생성됩니다</a:t>
            </a:r>
            <a:r>
              <a:rPr lang="en-US" altLang="ko-KR" sz="1000" dirty="0"/>
              <a:t>.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6E35A5EB-E92E-4537-8E74-6D088206928E}"/>
              </a:ext>
            </a:extLst>
          </p:cNvPr>
          <p:cNvSpPr/>
          <p:nvPr/>
        </p:nvSpPr>
        <p:spPr>
          <a:xfrm>
            <a:off x="3123701" y="1524077"/>
            <a:ext cx="1249970" cy="1192905"/>
          </a:xfrm>
          <a:prstGeom prst="rect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8525F2EB-2015-4ED9-8F17-272B6703724E}"/>
              </a:ext>
            </a:extLst>
          </p:cNvPr>
          <p:cNvSpPr/>
          <p:nvPr/>
        </p:nvSpPr>
        <p:spPr>
          <a:xfrm>
            <a:off x="3219723" y="2942606"/>
            <a:ext cx="2799868" cy="182880"/>
          </a:xfrm>
          <a:prstGeom prst="rect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xmlns="" id="{D77134F3-0E43-4A6E-BA36-05A2323CB340}"/>
              </a:ext>
            </a:extLst>
          </p:cNvPr>
          <p:cNvSpPr/>
          <p:nvPr/>
        </p:nvSpPr>
        <p:spPr>
          <a:xfrm>
            <a:off x="4422353" y="1524423"/>
            <a:ext cx="1588925" cy="1367126"/>
          </a:xfrm>
          <a:prstGeom prst="rect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6912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8AAACB9B-AD82-4A4E-B86C-5DBACE1A0724}"/>
              </a:ext>
            </a:extLst>
          </p:cNvPr>
          <p:cNvSpPr/>
          <p:nvPr/>
        </p:nvSpPr>
        <p:spPr>
          <a:xfrm>
            <a:off x="0" y="6769916"/>
            <a:ext cx="9144000" cy="880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33DA330-D6BA-4C2C-A4B2-D4FB62ABA390}"/>
              </a:ext>
            </a:extLst>
          </p:cNvPr>
          <p:cNvSpPr txBox="1"/>
          <p:nvPr/>
        </p:nvSpPr>
        <p:spPr>
          <a:xfrm>
            <a:off x="6152229" y="5805182"/>
            <a:ext cx="2885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4000" b="1" dirty="0"/>
              <a:t>감사합니다</a:t>
            </a:r>
            <a:r>
              <a:rPr lang="en-US" altLang="ko-KR" sz="4000" b="1" dirty="0"/>
              <a:t>.</a:t>
            </a:r>
            <a:endParaRPr lang="ko-KR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8147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59FF1399-ECCA-478B-8454-5284E1AA01F1}"/>
              </a:ext>
            </a:extLst>
          </p:cNvPr>
          <p:cNvSpPr/>
          <p:nvPr/>
        </p:nvSpPr>
        <p:spPr>
          <a:xfrm>
            <a:off x="0" y="6618914"/>
            <a:ext cx="9144000" cy="880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824C6A-9E20-41F0-8FC8-FD9AAC1877BF}"/>
              </a:ext>
            </a:extLst>
          </p:cNvPr>
          <p:cNvSpPr txBox="1"/>
          <p:nvPr/>
        </p:nvSpPr>
        <p:spPr>
          <a:xfrm>
            <a:off x="370714" y="828992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accent6"/>
                </a:solidFill>
              </a:rPr>
              <a:t>◆ 설치 시 확인사항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9D1F32-F943-4E11-92D5-157C9A24AF43}"/>
              </a:ext>
            </a:extLst>
          </p:cNvPr>
          <p:cNvSpPr txBox="1"/>
          <p:nvPr/>
        </p:nvSpPr>
        <p:spPr>
          <a:xfrm>
            <a:off x="370714" y="1360257"/>
            <a:ext cx="8237989" cy="1857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/>
              <a:t>설치 전 </a:t>
            </a:r>
            <a:r>
              <a:rPr lang="ko-KR" altLang="en-US" sz="1400" b="1" u="sng" dirty="0">
                <a:solidFill>
                  <a:srgbClr val="C00000"/>
                </a:solidFill>
              </a:rPr>
              <a:t>사용중인 </a:t>
            </a:r>
            <a:r>
              <a:rPr lang="en-US" altLang="ko-KR" sz="1400" b="1" u="sng" dirty="0">
                <a:solidFill>
                  <a:srgbClr val="C00000"/>
                </a:solidFill>
              </a:rPr>
              <a:t>Inventor, SolidWorks </a:t>
            </a:r>
            <a:r>
              <a:rPr lang="ko-KR" altLang="en-US" sz="1400" b="1" u="sng" dirty="0">
                <a:solidFill>
                  <a:srgbClr val="C00000"/>
                </a:solidFill>
              </a:rPr>
              <a:t>프로그램을 종료</a:t>
            </a:r>
            <a:r>
              <a:rPr lang="ko-KR" altLang="en-US" sz="1400" b="1" dirty="0"/>
              <a:t> 해 주시기 바랍니다</a:t>
            </a:r>
            <a:r>
              <a:rPr lang="en-US" altLang="ko-KR" sz="1400" b="1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4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/>
              <a:t>부품의 형식</a:t>
            </a:r>
            <a:r>
              <a:rPr lang="en-US" altLang="ko-KR" sz="1400" b="1" dirty="0"/>
              <a:t>(</a:t>
            </a:r>
            <a:r>
              <a:rPr lang="ko-KR" altLang="en-US" sz="1400" b="1" dirty="0"/>
              <a:t>모델번호</a:t>
            </a:r>
            <a:r>
              <a:rPr lang="en-US" altLang="ko-KR" sz="1400" b="1" dirty="0"/>
              <a:t>) </a:t>
            </a:r>
            <a:r>
              <a:rPr lang="ko-KR" altLang="en-US" sz="1400" b="1" dirty="0"/>
              <a:t>및 도형 형상은 개선을 위해 예고없이 변경되는 경우가 있으므로 양해해주시기 바라며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항상 </a:t>
            </a:r>
            <a:r>
              <a:rPr lang="ko-KR" altLang="en-US" sz="1400" b="1" u="sng" dirty="0">
                <a:solidFill>
                  <a:srgbClr val="C00000"/>
                </a:solidFill>
              </a:rPr>
              <a:t>최신 버전을 사용하는 것을 권장</a:t>
            </a:r>
            <a:r>
              <a:rPr lang="ko-KR" altLang="en-US" sz="1400" b="1" dirty="0"/>
              <a:t>합니다</a:t>
            </a:r>
            <a:r>
              <a:rPr lang="en-US" altLang="ko-KR" sz="1400" b="1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4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 err="1"/>
              <a:t>KJF</a:t>
            </a:r>
            <a:r>
              <a:rPr lang="en-US" altLang="ko-KR" sz="1400" b="1" dirty="0"/>
              <a:t> </a:t>
            </a:r>
            <a:r>
              <a:rPr lang="ko-KR" altLang="en-US" sz="1400" b="1" dirty="0"/>
              <a:t>전용 라이브러리 프로그램은 고객님의 설계 편의를 제공하는 툴이므로 </a:t>
            </a:r>
            <a:r>
              <a:rPr lang="en-US" altLang="ko-KR" sz="1400" b="1" dirty="0"/>
              <a:t/>
            </a:r>
            <a:br>
              <a:rPr lang="en-US" altLang="ko-KR" sz="1400" b="1" dirty="0"/>
            </a:br>
            <a:r>
              <a:rPr lang="ko-KR" altLang="en-US" sz="1400" b="1" u="sng" dirty="0">
                <a:solidFill>
                  <a:srgbClr val="C00000"/>
                </a:solidFill>
              </a:rPr>
              <a:t>도면 사용 시 카탈로그의 형식 및 주요 치수 확인 뒤 사용</a:t>
            </a:r>
            <a:r>
              <a:rPr lang="ko-KR" altLang="en-US" sz="1400" b="1" dirty="0"/>
              <a:t>하시길 바랍니다</a:t>
            </a:r>
            <a:r>
              <a:rPr lang="en-US" altLang="ko-KR" sz="1400" b="1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F17F879-7926-4ECA-9D28-DCC9082696C9}"/>
              </a:ext>
            </a:extLst>
          </p:cNvPr>
          <p:cNvSpPr txBox="1"/>
          <p:nvPr/>
        </p:nvSpPr>
        <p:spPr>
          <a:xfrm>
            <a:off x="370714" y="3465298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ko-KR" altLang="en-US" dirty="0"/>
              <a:t>◆ 설치 환경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AFB82AB-4319-422D-8D8A-81D9F798AD98}"/>
              </a:ext>
            </a:extLst>
          </p:cNvPr>
          <p:cNvSpPr txBox="1"/>
          <p:nvPr/>
        </p:nvSpPr>
        <p:spPr>
          <a:xfrm>
            <a:off x="370714" y="3992073"/>
            <a:ext cx="4032001" cy="156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b="1" dirty="0"/>
              <a:t>지원 운영 체제 </a:t>
            </a:r>
            <a:r>
              <a:rPr lang="en-US" altLang="ko-KR" sz="1400" b="1" dirty="0"/>
              <a:t>: Windows8, 8.1, 10, 11 / 64bit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b="1" dirty="0"/>
              <a:t>지원 언어 </a:t>
            </a:r>
            <a:r>
              <a:rPr lang="en-US" altLang="ko-KR" sz="1400" b="1" dirty="0"/>
              <a:t>: </a:t>
            </a:r>
            <a:r>
              <a:rPr lang="ko-KR" altLang="en-US" sz="1400" b="1" dirty="0"/>
              <a:t>한국어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영어</a:t>
            </a:r>
            <a:endParaRPr lang="en-US" altLang="ko-K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/>
              <a:t>Inventor : 2016 ~ 2022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/>
              <a:t>SolidWorks : 2016 ~ 2022</a:t>
            </a:r>
          </a:p>
        </p:txBody>
      </p:sp>
    </p:spTree>
    <p:extLst>
      <p:ext uri="{BB962C8B-B14F-4D97-AF65-F5344CB8AC3E}">
        <p14:creationId xmlns:p14="http://schemas.microsoft.com/office/powerpoint/2010/main" val="4167885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8AAACB9B-AD82-4A4E-B86C-5DBACE1A0724}"/>
              </a:ext>
            </a:extLst>
          </p:cNvPr>
          <p:cNvSpPr/>
          <p:nvPr/>
        </p:nvSpPr>
        <p:spPr>
          <a:xfrm>
            <a:off x="0" y="6769916"/>
            <a:ext cx="9144000" cy="880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ED55A88-FA21-45C1-97AD-03BBB2E3A25E}"/>
              </a:ext>
            </a:extLst>
          </p:cNvPr>
          <p:cNvSpPr txBox="1"/>
          <p:nvPr/>
        </p:nvSpPr>
        <p:spPr>
          <a:xfrm>
            <a:off x="637492" y="467387"/>
            <a:ext cx="2018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accent1">
                    <a:lumMod val="75000"/>
                  </a:schemeClr>
                </a:solidFill>
              </a:rPr>
              <a:t>CONTENTS</a:t>
            </a:r>
            <a:endParaRPr lang="ko-KR" alt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CF04B2-624E-4325-934C-4FA11B064C47}"/>
              </a:ext>
            </a:extLst>
          </p:cNvPr>
          <p:cNvSpPr txBox="1"/>
          <p:nvPr/>
        </p:nvSpPr>
        <p:spPr>
          <a:xfrm>
            <a:off x="1095117" y="1458988"/>
            <a:ext cx="312136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000" b="1" dirty="0"/>
              <a:t>보안프로그램 확인</a:t>
            </a:r>
            <a:endParaRPr lang="en-US" altLang="ko-KR" sz="2000" b="1" dirty="0"/>
          </a:p>
          <a:p>
            <a:pPr marL="342900" indent="-342900">
              <a:buAutoNum type="arabicPeriod"/>
            </a:pPr>
            <a:endParaRPr lang="en-US" altLang="ko-KR" sz="2000" b="1" dirty="0"/>
          </a:p>
          <a:p>
            <a:pPr marL="342900" indent="-342900">
              <a:buAutoNum type="arabicPeriod"/>
            </a:pPr>
            <a:r>
              <a:rPr lang="ko-KR" altLang="en-US" sz="2000" b="1" dirty="0"/>
              <a:t>설치파일 실행</a:t>
            </a:r>
            <a:endParaRPr lang="en-US" altLang="ko-KR" sz="2000" b="1" dirty="0"/>
          </a:p>
          <a:p>
            <a:pPr marL="342900" indent="-342900">
              <a:buAutoNum type="arabicPeriod"/>
            </a:pPr>
            <a:endParaRPr lang="en-US" altLang="ko-KR" sz="2000" b="1" dirty="0"/>
          </a:p>
          <a:p>
            <a:pPr marL="342900" indent="-342900">
              <a:buAutoNum type="arabicPeriod"/>
            </a:pPr>
            <a:r>
              <a:rPr lang="ko-KR" altLang="en-US" sz="2000" b="1" dirty="0"/>
              <a:t>설치 진행</a:t>
            </a:r>
            <a:r>
              <a:rPr lang="en-US" altLang="ko-KR" sz="2000" b="1" dirty="0"/>
              <a:t>-1</a:t>
            </a:r>
          </a:p>
          <a:p>
            <a:pPr marL="342900" indent="-342900">
              <a:buAutoNum type="arabicPeriod"/>
            </a:pPr>
            <a:endParaRPr lang="en-US" altLang="ko-KR" sz="2000" b="1" dirty="0"/>
          </a:p>
          <a:p>
            <a:pPr marL="342900" indent="-342900">
              <a:buAutoNum type="arabicPeriod"/>
            </a:pPr>
            <a:r>
              <a:rPr lang="ko-KR" altLang="en-US" sz="2000" b="1" dirty="0"/>
              <a:t>설치 진행</a:t>
            </a:r>
            <a:r>
              <a:rPr lang="en-US" altLang="ko-KR" sz="2000" b="1" dirty="0"/>
              <a:t>-2</a:t>
            </a:r>
          </a:p>
          <a:p>
            <a:pPr marL="342900" indent="-342900">
              <a:buAutoNum type="arabicPeriod"/>
            </a:pPr>
            <a:endParaRPr lang="en-US" altLang="ko-KR" sz="2000" b="1" dirty="0"/>
          </a:p>
          <a:p>
            <a:pPr marL="342900" indent="-342900">
              <a:buAutoNum type="arabicPeriod"/>
            </a:pPr>
            <a:r>
              <a:rPr lang="ko-KR" altLang="en-US" sz="2000" b="1" dirty="0"/>
              <a:t>설치 확인</a:t>
            </a:r>
            <a:endParaRPr lang="en-US" altLang="ko-KR" sz="2000" b="1" dirty="0"/>
          </a:p>
          <a:p>
            <a:pPr marL="342900" indent="-342900">
              <a:buAutoNum type="arabicPeriod"/>
            </a:pPr>
            <a:endParaRPr lang="en-US" altLang="ko-KR" sz="2000" b="1" dirty="0"/>
          </a:p>
          <a:p>
            <a:pPr marL="342900" indent="-342900">
              <a:buFontTx/>
              <a:buAutoNum type="arabicPeriod"/>
            </a:pPr>
            <a:r>
              <a:rPr lang="en-US" altLang="ko-KR" sz="2000" b="1" dirty="0" err="1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KJF</a:t>
            </a:r>
            <a:r>
              <a:rPr lang="ko-KR" altLang="en-US" sz="2000" b="1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 </a:t>
            </a:r>
            <a:r>
              <a:rPr lang="en-US" altLang="ko-KR" sz="2000" b="1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3D</a:t>
            </a:r>
            <a:r>
              <a:rPr lang="ko-KR" altLang="en-US" sz="2000" b="1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 </a:t>
            </a:r>
            <a:r>
              <a:rPr lang="en-US" altLang="ko-KR" sz="2000" b="1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:</a:t>
            </a:r>
            <a:r>
              <a:rPr lang="ko-KR" altLang="en-US" sz="2000" b="1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 설치 오류 대처</a:t>
            </a:r>
            <a:endParaRPr lang="en-US" altLang="ko-KR" sz="2000" b="1" dirty="0"/>
          </a:p>
          <a:p>
            <a:pPr marL="342900" indent="-342900">
              <a:buAutoNum type="arabicPeriod"/>
            </a:pPr>
            <a:endParaRPr lang="en-US" altLang="ko-KR" sz="2000" b="1" dirty="0"/>
          </a:p>
          <a:p>
            <a:pPr marL="342900" indent="-342900">
              <a:buAutoNum type="arabicPeriod"/>
            </a:pPr>
            <a:r>
              <a:rPr lang="ko-KR" altLang="en-US" sz="2000" b="1" dirty="0"/>
              <a:t>제거 방법</a:t>
            </a:r>
            <a:r>
              <a:rPr lang="en-US" altLang="ko-KR" sz="2000" b="1" dirty="0"/>
              <a:t>-1</a:t>
            </a:r>
          </a:p>
          <a:p>
            <a:pPr marL="342900" indent="-342900">
              <a:buAutoNum type="arabicPeriod"/>
            </a:pPr>
            <a:endParaRPr lang="en-US" altLang="ko-KR" sz="2000" b="1" dirty="0"/>
          </a:p>
          <a:p>
            <a:pPr marL="342900" indent="-342900">
              <a:buAutoNum type="arabicPeriod"/>
            </a:pPr>
            <a:r>
              <a:rPr lang="ko-KR" altLang="en-US" sz="2000" b="1" dirty="0"/>
              <a:t>제거 방법</a:t>
            </a:r>
            <a:r>
              <a:rPr lang="en-US" altLang="ko-KR" sz="2000" b="1" dirty="0"/>
              <a:t>-2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6327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3A2841F-97DF-490D-8D4A-A19CABC621CF}"/>
              </a:ext>
            </a:extLst>
          </p:cNvPr>
          <p:cNvSpPr txBox="1"/>
          <p:nvPr/>
        </p:nvSpPr>
        <p:spPr>
          <a:xfrm>
            <a:off x="509588" y="51135"/>
            <a:ext cx="3970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1. </a:t>
            </a:r>
            <a:r>
              <a:rPr lang="ko-KR" altLang="en-US" sz="3200" b="1" dirty="0"/>
              <a:t>보안프로그램 확인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F910B48-3C95-4B9B-8555-E67E01AB9343}"/>
              </a:ext>
            </a:extLst>
          </p:cNvPr>
          <p:cNvSpPr txBox="1"/>
          <p:nvPr/>
        </p:nvSpPr>
        <p:spPr>
          <a:xfrm>
            <a:off x="509588" y="635910"/>
            <a:ext cx="8290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</a:rPr>
              <a:t>설치 전 보안관련 된 프로그램을 종료하시거나</a:t>
            </a:r>
            <a:r>
              <a:rPr lang="en-US" altLang="ko-KR" sz="1000" b="1" dirty="0">
                <a:solidFill>
                  <a:srgbClr val="FF0000"/>
                </a:solidFill>
              </a:rPr>
              <a:t>, </a:t>
            </a:r>
            <a:r>
              <a:rPr lang="ko-KR" altLang="en-US" sz="1000" b="1" dirty="0">
                <a:solidFill>
                  <a:srgbClr val="FF0000"/>
                </a:solidFill>
              </a:rPr>
              <a:t>예외 허용처리를 해주시기 바랍니다</a:t>
            </a:r>
            <a:r>
              <a:rPr lang="en-US" altLang="ko-KR" sz="1000" b="1" dirty="0">
                <a:solidFill>
                  <a:srgbClr val="FF0000"/>
                </a:solidFill>
              </a:rPr>
              <a:t>.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xmlns="" id="{D24BAF43-5CC8-4A3D-8555-B01421D2F838}"/>
              </a:ext>
            </a:extLst>
          </p:cNvPr>
          <p:cNvCxnSpPr/>
          <p:nvPr/>
        </p:nvCxnSpPr>
        <p:spPr>
          <a:xfrm>
            <a:off x="509588" y="616178"/>
            <a:ext cx="812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 4">
            <a:extLst>
              <a:ext uri="{FF2B5EF4-FFF2-40B4-BE49-F238E27FC236}">
                <a16:creationId xmlns:a16="http://schemas.microsoft.com/office/drawing/2014/main" xmlns="" id="{2B393486-C20F-45D3-AF6F-66EE44DCC97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343" y="2042336"/>
            <a:ext cx="2101637" cy="2605688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8722484E-30D6-4615-B8A0-E5900D4DC4A6}"/>
              </a:ext>
            </a:extLst>
          </p:cNvPr>
          <p:cNvSpPr/>
          <p:nvPr/>
        </p:nvSpPr>
        <p:spPr>
          <a:xfrm>
            <a:off x="3311877" y="2875002"/>
            <a:ext cx="57146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ko-KR" sz="1100" dirty="0">
                <a:latin typeface="맑은 고딕" panose="020B0503020000020004" pitchFamily="50" charset="-127"/>
              </a:rPr>
              <a:t> </a:t>
            </a:r>
            <a:endParaRPr lang="ko-KR" altLang="ko-KR" sz="1100" dirty="0">
              <a:latin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altLang="ko-KR" sz="1100" b="1" u="sng" dirty="0">
                <a:latin typeface="Arial" panose="020B0604020202020204" pitchFamily="34" charset="0"/>
              </a:rPr>
              <a:t>※ </a:t>
            </a:r>
            <a:r>
              <a:rPr lang="ko-KR" altLang="ko-KR" sz="1100" b="1" u="sng" dirty="0">
                <a:latin typeface="Arial" panose="020B0604020202020204" pitchFamily="34" charset="0"/>
              </a:rPr>
              <a:t>실행중인 보안프로그램 종료</a:t>
            </a:r>
            <a:endParaRPr lang="en-US" altLang="ko-KR" sz="1100" b="1" u="sng" dirty="0">
              <a:latin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ko-KR" altLang="ko-KR" sz="1100" dirty="0">
              <a:latin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ko-KR" altLang="ko-KR" sz="1100" dirty="0">
                <a:latin typeface="Arial" panose="020B0604020202020204" pitchFamily="34" charset="0"/>
              </a:rPr>
              <a:t>알약</a:t>
            </a:r>
            <a:r>
              <a:rPr lang="en-US" altLang="ko-KR" sz="1100" dirty="0">
                <a:latin typeface="Arial" panose="020B0604020202020204" pitchFamily="34" charset="0"/>
              </a:rPr>
              <a:t>, </a:t>
            </a:r>
            <a:r>
              <a:rPr lang="ko-KR" altLang="ko-KR" sz="1100" dirty="0">
                <a:latin typeface="Arial" panose="020B0604020202020204" pitchFamily="34" charset="0"/>
              </a:rPr>
              <a:t>다음</a:t>
            </a:r>
            <a:r>
              <a:rPr lang="en-US" altLang="ko-KR" sz="1100" dirty="0">
                <a:latin typeface="Arial" panose="020B0604020202020204" pitchFamily="34" charset="0"/>
              </a:rPr>
              <a:t> </a:t>
            </a:r>
            <a:r>
              <a:rPr lang="ko-KR" altLang="ko-KR" sz="1100" dirty="0">
                <a:latin typeface="Arial" panose="020B0604020202020204" pitchFamily="34" charset="0"/>
              </a:rPr>
              <a:t>클리너</a:t>
            </a:r>
            <a:r>
              <a:rPr lang="en-US" altLang="ko-KR" sz="1100" dirty="0">
                <a:latin typeface="Arial" panose="020B0604020202020204" pitchFamily="34" charset="0"/>
              </a:rPr>
              <a:t>, </a:t>
            </a:r>
            <a:r>
              <a:rPr lang="ko-KR" altLang="ko-KR" sz="1100" dirty="0">
                <a:latin typeface="Arial" panose="020B0604020202020204" pitchFamily="34" charset="0"/>
              </a:rPr>
              <a:t>기업용</a:t>
            </a:r>
            <a:r>
              <a:rPr lang="en-US" altLang="ko-KR" sz="1100" dirty="0">
                <a:latin typeface="Arial" panose="020B0604020202020204" pitchFamily="34" charset="0"/>
              </a:rPr>
              <a:t> V3 </a:t>
            </a:r>
            <a:r>
              <a:rPr lang="ko-KR" altLang="ko-KR" sz="1100" dirty="0">
                <a:latin typeface="Arial" panose="020B0604020202020204" pitchFamily="34" charset="0"/>
              </a:rPr>
              <a:t>등 사용중인 보안프로그램을 종료합니다</a:t>
            </a:r>
            <a:r>
              <a:rPr lang="en-US" altLang="ko-KR" sz="1100" dirty="0">
                <a:latin typeface="Arial" panose="020B0604020202020204" pitchFamily="34" charset="0"/>
              </a:rPr>
              <a:t>. </a:t>
            </a:r>
          </a:p>
          <a:p>
            <a:pPr>
              <a:spcAft>
                <a:spcPts val="0"/>
              </a:spcAft>
            </a:pPr>
            <a:r>
              <a:rPr lang="en-US" altLang="ko-KR" sz="1100" dirty="0">
                <a:latin typeface="Arial" panose="020B0604020202020204" pitchFamily="34" charset="0"/>
              </a:rPr>
              <a:t>(</a:t>
            </a:r>
            <a:r>
              <a:rPr lang="ko-KR" altLang="ko-KR" sz="1100" dirty="0">
                <a:latin typeface="Arial" panose="020B0604020202020204" pitchFamily="34" charset="0"/>
              </a:rPr>
              <a:t>혹은</a:t>
            </a:r>
            <a:r>
              <a:rPr lang="en-US" altLang="ko-KR" sz="1100" dirty="0">
                <a:latin typeface="Arial" panose="020B0604020202020204" pitchFamily="34" charset="0"/>
              </a:rPr>
              <a:t>, </a:t>
            </a:r>
            <a:r>
              <a:rPr lang="ko-KR" altLang="ko-KR" sz="1100" dirty="0">
                <a:latin typeface="Arial" panose="020B0604020202020204" pitchFamily="34" charset="0"/>
              </a:rPr>
              <a:t>실시간 감시를 종료합니다</a:t>
            </a:r>
            <a:r>
              <a:rPr lang="en-US" altLang="ko-KR" sz="1100" dirty="0">
                <a:latin typeface="Arial" panose="020B0604020202020204" pitchFamily="34" charset="0"/>
              </a:rPr>
              <a:t>.)</a:t>
            </a:r>
          </a:p>
          <a:p>
            <a:pPr>
              <a:spcAft>
                <a:spcPts val="0"/>
              </a:spcAft>
            </a:pPr>
            <a:endParaRPr lang="ko-KR" altLang="ko-KR" sz="11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425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3DFED004-DE31-D8E4-C20E-3D6F5480C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380" y="1908896"/>
            <a:ext cx="4714587" cy="287396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8FE18204-0D5D-1873-31B3-0D21AF0F6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79" y="2427658"/>
            <a:ext cx="3134162" cy="1705213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8AAACB9B-AD82-4A4E-B86C-5DBACE1A0724}"/>
              </a:ext>
            </a:extLst>
          </p:cNvPr>
          <p:cNvSpPr/>
          <p:nvPr/>
        </p:nvSpPr>
        <p:spPr>
          <a:xfrm>
            <a:off x="0" y="6769916"/>
            <a:ext cx="9144000" cy="880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3A2841F-97DF-490D-8D4A-A19CABC621CF}"/>
              </a:ext>
            </a:extLst>
          </p:cNvPr>
          <p:cNvSpPr txBox="1"/>
          <p:nvPr/>
        </p:nvSpPr>
        <p:spPr>
          <a:xfrm>
            <a:off x="509588" y="51135"/>
            <a:ext cx="3150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2. </a:t>
            </a:r>
            <a:r>
              <a:rPr lang="ko-KR" altLang="en-US" sz="3200" b="1" dirty="0"/>
              <a:t>설치파일 실행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F910B48-3C95-4B9B-8555-E67E01AB9343}"/>
              </a:ext>
            </a:extLst>
          </p:cNvPr>
          <p:cNvSpPr txBox="1"/>
          <p:nvPr/>
        </p:nvSpPr>
        <p:spPr>
          <a:xfrm>
            <a:off x="509588" y="635910"/>
            <a:ext cx="8290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마우스 우</a:t>
            </a:r>
            <a:r>
              <a:rPr lang="en-US" altLang="ko-KR" sz="1000" dirty="0"/>
              <a:t>-</a:t>
            </a:r>
            <a:r>
              <a:rPr lang="ko-KR" altLang="en-US" sz="1000" dirty="0"/>
              <a:t>클릭하여 관리자 권한으로 설치 파일을 실행합니다</a:t>
            </a:r>
            <a:r>
              <a:rPr lang="en-US" altLang="ko-KR" sz="1000" dirty="0"/>
              <a:t>.</a:t>
            </a:r>
            <a:endParaRPr lang="ko-KR" altLang="en-US" sz="1000" dirty="0"/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xmlns="" id="{D24BAF43-5CC8-4A3D-8555-B01421D2F838}"/>
              </a:ext>
            </a:extLst>
          </p:cNvPr>
          <p:cNvCxnSpPr/>
          <p:nvPr/>
        </p:nvCxnSpPr>
        <p:spPr>
          <a:xfrm>
            <a:off x="509588" y="616178"/>
            <a:ext cx="812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907F99EA-B271-4563-A3CC-AF8C2A5E2595}"/>
              </a:ext>
            </a:extLst>
          </p:cNvPr>
          <p:cNvSpPr/>
          <p:nvPr/>
        </p:nvSpPr>
        <p:spPr>
          <a:xfrm>
            <a:off x="1349640" y="3288578"/>
            <a:ext cx="1616463" cy="228791"/>
          </a:xfrm>
          <a:prstGeom prst="rect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7830F425-AAFC-4AD9-8B4C-6F05B532F958}"/>
              </a:ext>
            </a:extLst>
          </p:cNvPr>
          <p:cNvSpPr/>
          <p:nvPr/>
        </p:nvSpPr>
        <p:spPr>
          <a:xfrm>
            <a:off x="4689446" y="1940013"/>
            <a:ext cx="444616" cy="153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F867E778-8930-43B3-97AC-7F91DA681A49}"/>
              </a:ext>
            </a:extLst>
          </p:cNvPr>
          <p:cNvSpPr/>
          <p:nvPr/>
        </p:nvSpPr>
        <p:spPr>
          <a:xfrm>
            <a:off x="4911754" y="2717249"/>
            <a:ext cx="444616" cy="153099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497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그림 36">
            <a:extLst>
              <a:ext uri="{FF2B5EF4-FFF2-40B4-BE49-F238E27FC236}">
                <a16:creationId xmlns:a16="http://schemas.microsoft.com/office/drawing/2014/main" xmlns="" id="{D73DFCC9-94D3-588E-BD8A-834DD575A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89" y="4238209"/>
            <a:ext cx="3275308" cy="1986570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xmlns="" id="{C92D26E3-EECC-BCAA-D243-9006690A7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994" y="4231139"/>
            <a:ext cx="3277745" cy="199246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5C092A7F-D15D-87E7-B675-780B4B103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995" y="1300393"/>
            <a:ext cx="3317563" cy="2014438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BF4DB4ED-DFFB-A89C-1757-7487245BA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254" y="1309947"/>
            <a:ext cx="3277745" cy="1982416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8AAACB9B-AD82-4A4E-B86C-5DBACE1A0724}"/>
              </a:ext>
            </a:extLst>
          </p:cNvPr>
          <p:cNvSpPr/>
          <p:nvPr/>
        </p:nvSpPr>
        <p:spPr>
          <a:xfrm>
            <a:off x="0" y="6769916"/>
            <a:ext cx="9144000" cy="880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3A2841F-97DF-490D-8D4A-A19CABC621CF}"/>
              </a:ext>
            </a:extLst>
          </p:cNvPr>
          <p:cNvSpPr txBox="1"/>
          <p:nvPr/>
        </p:nvSpPr>
        <p:spPr>
          <a:xfrm>
            <a:off x="509588" y="51135"/>
            <a:ext cx="2662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3. </a:t>
            </a:r>
            <a:r>
              <a:rPr lang="ko-KR" altLang="en-US" sz="3200" b="1" dirty="0"/>
              <a:t>설치 진행</a:t>
            </a:r>
            <a:r>
              <a:rPr lang="en-US" altLang="ko-KR" sz="3200" b="1" dirty="0"/>
              <a:t>-1</a:t>
            </a:r>
            <a:endParaRPr lang="ko-KR" altLang="en-US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F910B48-3C95-4B9B-8555-E67E01AB9343}"/>
              </a:ext>
            </a:extLst>
          </p:cNvPr>
          <p:cNvSpPr txBox="1"/>
          <p:nvPr/>
        </p:nvSpPr>
        <p:spPr>
          <a:xfrm>
            <a:off x="509588" y="635910"/>
            <a:ext cx="8290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프로그램 진행 안내에 따라 설치를 진행합니다</a:t>
            </a:r>
            <a:r>
              <a:rPr lang="en-US" altLang="ko-KR" sz="1000" dirty="0"/>
              <a:t>.</a:t>
            </a:r>
            <a:endParaRPr lang="ko-KR" altLang="en-US" sz="1000" dirty="0"/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xmlns="" id="{D24BAF43-5CC8-4A3D-8555-B01421D2F838}"/>
              </a:ext>
            </a:extLst>
          </p:cNvPr>
          <p:cNvCxnSpPr/>
          <p:nvPr/>
        </p:nvCxnSpPr>
        <p:spPr>
          <a:xfrm>
            <a:off x="509588" y="616178"/>
            <a:ext cx="812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xmlns="" id="{97402EF5-91BB-484E-9C95-DF864234B5A5}"/>
              </a:ext>
            </a:extLst>
          </p:cNvPr>
          <p:cNvCxnSpPr>
            <a:cxnSpLocks/>
          </p:cNvCxnSpPr>
          <p:nvPr/>
        </p:nvCxnSpPr>
        <p:spPr>
          <a:xfrm>
            <a:off x="3888003" y="2311388"/>
            <a:ext cx="136799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xmlns="" id="{A59499AB-762C-458A-8D06-849C3B27E6F3}"/>
              </a:ext>
            </a:extLst>
          </p:cNvPr>
          <p:cNvCxnSpPr>
            <a:cxnSpLocks/>
          </p:cNvCxnSpPr>
          <p:nvPr/>
        </p:nvCxnSpPr>
        <p:spPr>
          <a:xfrm>
            <a:off x="6894873" y="3306519"/>
            <a:ext cx="0" cy="9253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xmlns="" id="{A3DB52F0-E324-4DB0-8ACE-4E43CFC30B5D}"/>
              </a:ext>
            </a:extLst>
          </p:cNvPr>
          <p:cNvCxnSpPr>
            <a:cxnSpLocks/>
          </p:cNvCxnSpPr>
          <p:nvPr/>
        </p:nvCxnSpPr>
        <p:spPr>
          <a:xfrm flipH="1">
            <a:off x="3888001" y="5226959"/>
            <a:ext cx="136799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>
            <a:extLst>
              <a:ext uri="{FF2B5EF4-FFF2-40B4-BE49-F238E27FC236}">
                <a16:creationId xmlns:a16="http://schemas.microsoft.com/office/drawing/2014/main" xmlns="" id="{951863CB-8349-4479-AF52-46694669E58C}"/>
              </a:ext>
            </a:extLst>
          </p:cNvPr>
          <p:cNvSpPr/>
          <p:nvPr/>
        </p:nvSpPr>
        <p:spPr>
          <a:xfrm>
            <a:off x="7348755" y="3103580"/>
            <a:ext cx="528507" cy="142883"/>
          </a:xfrm>
          <a:prstGeom prst="rect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xmlns="" id="{4BB1B983-C62F-4A79-8451-53C63206CFD5}"/>
              </a:ext>
            </a:extLst>
          </p:cNvPr>
          <p:cNvSpPr/>
          <p:nvPr/>
        </p:nvSpPr>
        <p:spPr>
          <a:xfrm>
            <a:off x="5402509" y="5628743"/>
            <a:ext cx="1275128" cy="151272"/>
          </a:xfrm>
          <a:prstGeom prst="rect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xmlns="" id="{1DD07E12-817E-4C38-889C-C77C31D35A08}"/>
              </a:ext>
            </a:extLst>
          </p:cNvPr>
          <p:cNvSpPr/>
          <p:nvPr/>
        </p:nvSpPr>
        <p:spPr>
          <a:xfrm>
            <a:off x="7357144" y="6007646"/>
            <a:ext cx="527109" cy="158262"/>
          </a:xfrm>
          <a:prstGeom prst="rect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EAA243F5-D543-46EA-858A-E4175A398B91}"/>
              </a:ext>
            </a:extLst>
          </p:cNvPr>
          <p:cNvSpPr/>
          <p:nvPr/>
        </p:nvSpPr>
        <p:spPr>
          <a:xfrm>
            <a:off x="2711041" y="6007646"/>
            <a:ext cx="527109" cy="158262"/>
          </a:xfrm>
          <a:prstGeom prst="rect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69A85090-52DE-4C1E-8F88-776B16DBB8BD}"/>
              </a:ext>
            </a:extLst>
          </p:cNvPr>
          <p:cNvSpPr/>
          <p:nvPr/>
        </p:nvSpPr>
        <p:spPr>
          <a:xfrm>
            <a:off x="2711041" y="3097913"/>
            <a:ext cx="518720" cy="140237"/>
          </a:xfrm>
          <a:prstGeom prst="rect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5D35C201-12A2-4701-89FF-16A28F8CAD83}"/>
              </a:ext>
            </a:extLst>
          </p:cNvPr>
          <p:cNvSpPr/>
          <p:nvPr/>
        </p:nvSpPr>
        <p:spPr>
          <a:xfrm>
            <a:off x="1090335" y="1328288"/>
            <a:ext cx="303490" cy="1045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xmlns="" id="{44307F25-289B-4859-907B-6833336BF012}"/>
              </a:ext>
            </a:extLst>
          </p:cNvPr>
          <p:cNvSpPr/>
          <p:nvPr/>
        </p:nvSpPr>
        <p:spPr>
          <a:xfrm>
            <a:off x="5736583" y="1328288"/>
            <a:ext cx="303490" cy="1045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xmlns="" id="{02F496C3-DE80-409D-B50E-F2BC2D27B1BC}"/>
              </a:ext>
            </a:extLst>
          </p:cNvPr>
          <p:cNvSpPr/>
          <p:nvPr/>
        </p:nvSpPr>
        <p:spPr>
          <a:xfrm>
            <a:off x="7098898" y="1602132"/>
            <a:ext cx="325840" cy="1045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xmlns="" id="{B1694EDA-66E6-49EB-B550-E8948E61F835}"/>
              </a:ext>
            </a:extLst>
          </p:cNvPr>
          <p:cNvSpPr/>
          <p:nvPr/>
        </p:nvSpPr>
        <p:spPr>
          <a:xfrm>
            <a:off x="5725408" y="4240086"/>
            <a:ext cx="325840" cy="1045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xmlns="" id="{7ADF3F81-C14A-41BE-82FC-9A758E26A8C7}"/>
              </a:ext>
            </a:extLst>
          </p:cNvPr>
          <p:cNvSpPr/>
          <p:nvPr/>
        </p:nvSpPr>
        <p:spPr>
          <a:xfrm>
            <a:off x="1090335" y="4250801"/>
            <a:ext cx="325840" cy="1045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0297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FAD60A5B-6BF6-0EE3-B518-AAC1010C4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33" y="4225176"/>
            <a:ext cx="3282922" cy="199118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1B470981-F07B-B716-11E0-F4B20CC42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367" y="4231828"/>
            <a:ext cx="3262907" cy="199026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F9ACE3D3-F44F-0C17-D543-CB9D18255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988" y="1295506"/>
            <a:ext cx="3314917" cy="201629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FEFF111E-33E9-7622-0A24-234AC1E66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234" y="1317318"/>
            <a:ext cx="3277740" cy="1984635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8AAACB9B-AD82-4A4E-B86C-5DBACE1A0724}"/>
              </a:ext>
            </a:extLst>
          </p:cNvPr>
          <p:cNvSpPr/>
          <p:nvPr/>
        </p:nvSpPr>
        <p:spPr>
          <a:xfrm>
            <a:off x="0" y="6769916"/>
            <a:ext cx="9144000" cy="880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3A2841F-97DF-490D-8D4A-A19CABC621CF}"/>
              </a:ext>
            </a:extLst>
          </p:cNvPr>
          <p:cNvSpPr txBox="1"/>
          <p:nvPr/>
        </p:nvSpPr>
        <p:spPr>
          <a:xfrm>
            <a:off x="509588" y="51135"/>
            <a:ext cx="2662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4. </a:t>
            </a:r>
            <a:r>
              <a:rPr lang="ko-KR" altLang="en-US" sz="3200" b="1" dirty="0"/>
              <a:t>설치 진행</a:t>
            </a:r>
            <a:r>
              <a:rPr lang="en-US" altLang="ko-KR" sz="3200" b="1" dirty="0"/>
              <a:t>-2</a:t>
            </a:r>
            <a:endParaRPr lang="ko-KR" altLang="en-US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F910B48-3C95-4B9B-8555-E67E01AB9343}"/>
              </a:ext>
            </a:extLst>
          </p:cNvPr>
          <p:cNvSpPr txBox="1"/>
          <p:nvPr/>
        </p:nvSpPr>
        <p:spPr>
          <a:xfrm>
            <a:off x="509588" y="635910"/>
            <a:ext cx="8290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프로그램 진행 안내에 따라 설치를 진행합니다</a:t>
            </a:r>
            <a:r>
              <a:rPr lang="en-US" altLang="ko-KR" sz="1000" dirty="0"/>
              <a:t>.</a:t>
            </a:r>
            <a:endParaRPr lang="ko-KR" altLang="en-US" sz="1000" dirty="0"/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xmlns="" id="{D24BAF43-5CC8-4A3D-8555-B01421D2F838}"/>
              </a:ext>
            </a:extLst>
          </p:cNvPr>
          <p:cNvCxnSpPr/>
          <p:nvPr/>
        </p:nvCxnSpPr>
        <p:spPr>
          <a:xfrm>
            <a:off x="509588" y="616178"/>
            <a:ext cx="812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xmlns="" id="{E2AD0ECD-8E17-4FAC-88C3-5AFB688095C5}"/>
              </a:ext>
            </a:extLst>
          </p:cNvPr>
          <p:cNvCxnSpPr/>
          <p:nvPr/>
        </p:nvCxnSpPr>
        <p:spPr>
          <a:xfrm>
            <a:off x="3888003" y="2311388"/>
            <a:ext cx="136799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xmlns="" id="{F4AC0726-5BDC-4DBF-AE19-629316D1B3F5}"/>
              </a:ext>
            </a:extLst>
          </p:cNvPr>
          <p:cNvCxnSpPr>
            <a:cxnSpLocks/>
          </p:cNvCxnSpPr>
          <p:nvPr/>
        </p:nvCxnSpPr>
        <p:spPr>
          <a:xfrm>
            <a:off x="6894873" y="3306519"/>
            <a:ext cx="0" cy="9253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xmlns="" id="{92D6C771-3441-447F-8932-0E36421F90CE}"/>
              </a:ext>
            </a:extLst>
          </p:cNvPr>
          <p:cNvCxnSpPr>
            <a:cxnSpLocks/>
          </p:cNvCxnSpPr>
          <p:nvPr/>
        </p:nvCxnSpPr>
        <p:spPr>
          <a:xfrm flipH="1">
            <a:off x="3888001" y="5226959"/>
            <a:ext cx="136799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0D21142A-F2E8-439C-8222-81A53F419FEA}"/>
              </a:ext>
            </a:extLst>
          </p:cNvPr>
          <p:cNvSpPr/>
          <p:nvPr/>
        </p:nvSpPr>
        <p:spPr>
          <a:xfrm>
            <a:off x="2709643" y="3088277"/>
            <a:ext cx="527109" cy="158262"/>
          </a:xfrm>
          <a:prstGeom prst="rect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FD6D7B9F-8658-45C9-8DF0-ACE99A2E1533}"/>
              </a:ext>
            </a:extLst>
          </p:cNvPr>
          <p:cNvSpPr/>
          <p:nvPr/>
        </p:nvSpPr>
        <p:spPr>
          <a:xfrm>
            <a:off x="7357144" y="3088277"/>
            <a:ext cx="527109" cy="158262"/>
          </a:xfrm>
          <a:prstGeom prst="rect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02DE56B4-C5D3-4B58-AF72-82CBDD354104}"/>
              </a:ext>
            </a:extLst>
          </p:cNvPr>
          <p:cNvSpPr/>
          <p:nvPr/>
        </p:nvSpPr>
        <p:spPr>
          <a:xfrm>
            <a:off x="2709642" y="6007646"/>
            <a:ext cx="527109" cy="158262"/>
          </a:xfrm>
          <a:prstGeom prst="rect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xmlns="" id="{F1C418E0-14CF-4882-A8A4-E5B0102A2649}"/>
              </a:ext>
            </a:extLst>
          </p:cNvPr>
          <p:cNvSpPr/>
          <p:nvPr/>
        </p:nvSpPr>
        <p:spPr>
          <a:xfrm>
            <a:off x="1101696" y="1353406"/>
            <a:ext cx="444616" cy="153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xmlns="" id="{99FD12FB-62F3-4E09-B9C4-BB2DC7B0B386}"/>
              </a:ext>
            </a:extLst>
          </p:cNvPr>
          <p:cNvSpPr/>
          <p:nvPr/>
        </p:nvSpPr>
        <p:spPr>
          <a:xfrm>
            <a:off x="983455" y="1980956"/>
            <a:ext cx="1036537" cy="1530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E9D56A5F-49A1-4552-B4BF-391BA25C2814}"/>
              </a:ext>
            </a:extLst>
          </p:cNvPr>
          <p:cNvSpPr/>
          <p:nvPr/>
        </p:nvSpPr>
        <p:spPr>
          <a:xfrm>
            <a:off x="1096212" y="2056047"/>
            <a:ext cx="515144" cy="39822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xmlns="" id="{295FB32A-9817-49A9-AFFF-B2806F00B207}"/>
              </a:ext>
            </a:extLst>
          </p:cNvPr>
          <p:cNvSpPr/>
          <p:nvPr/>
        </p:nvSpPr>
        <p:spPr>
          <a:xfrm>
            <a:off x="1104099" y="2525608"/>
            <a:ext cx="556426" cy="2685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xmlns="" id="{0992A5BB-80BC-4976-9845-4CB2B999760C}"/>
              </a:ext>
            </a:extLst>
          </p:cNvPr>
          <p:cNvSpPr/>
          <p:nvPr/>
        </p:nvSpPr>
        <p:spPr>
          <a:xfrm>
            <a:off x="983456" y="2448766"/>
            <a:ext cx="562856" cy="76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2C8798F9-DDF6-47AB-ACC7-BA63C541A456}"/>
              </a:ext>
            </a:extLst>
          </p:cNvPr>
          <p:cNvSpPr/>
          <p:nvPr/>
        </p:nvSpPr>
        <p:spPr>
          <a:xfrm>
            <a:off x="5791461" y="1328466"/>
            <a:ext cx="425479" cy="765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xmlns="" id="{661A5BFD-395F-49F8-A62E-C60631953687}"/>
              </a:ext>
            </a:extLst>
          </p:cNvPr>
          <p:cNvSpPr/>
          <p:nvPr/>
        </p:nvSpPr>
        <p:spPr>
          <a:xfrm>
            <a:off x="5749895" y="4258428"/>
            <a:ext cx="425479" cy="765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xmlns="" id="{B3648288-BC8A-4D58-80D3-7CDC105C7AAF}"/>
              </a:ext>
            </a:extLst>
          </p:cNvPr>
          <p:cNvSpPr/>
          <p:nvPr/>
        </p:nvSpPr>
        <p:spPr>
          <a:xfrm>
            <a:off x="1101696" y="4268976"/>
            <a:ext cx="425479" cy="765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xmlns="" id="{B1D466D6-F26C-48BC-AAD7-1D127A13E381}"/>
              </a:ext>
            </a:extLst>
          </p:cNvPr>
          <p:cNvSpPr/>
          <p:nvPr/>
        </p:nvSpPr>
        <p:spPr>
          <a:xfrm>
            <a:off x="6894869" y="4703104"/>
            <a:ext cx="277456" cy="7655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xmlns="" id="{17BF459D-C12A-45C9-B5C1-68ABF75291C4}"/>
              </a:ext>
            </a:extLst>
          </p:cNvPr>
          <p:cNvSpPr/>
          <p:nvPr/>
        </p:nvSpPr>
        <p:spPr>
          <a:xfrm>
            <a:off x="6663094" y="5150405"/>
            <a:ext cx="169506" cy="113745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6300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A9DF92A7-60AC-F235-51F7-35A8169AD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08" y="2121597"/>
            <a:ext cx="4173992" cy="2023173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8AAACB9B-AD82-4A4E-B86C-5DBACE1A0724}"/>
              </a:ext>
            </a:extLst>
          </p:cNvPr>
          <p:cNvSpPr/>
          <p:nvPr/>
        </p:nvSpPr>
        <p:spPr>
          <a:xfrm>
            <a:off x="0" y="6769916"/>
            <a:ext cx="9144000" cy="880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3A2841F-97DF-490D-8D4A-A19CABC621CF}"/>
              </a:ext>
            </a:extLst>
          </p:cNvPr>
          <p:cNvSpPr txBox="1"/>
          <p:nvPr/>
        </p:nvSpPr>
        <p:spPr>
          <a:xfrm>
            <a:off x="509588" y="51135"/>
            <a:ext cx="2329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5. </a:t>
            </a:r>
            <a:r>
              <a:rPr lang="ko-KR" altLang="en-US" sz="3200" b="1" dirty="0"/>
              <a:t>설치 확인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F910B48-3C95-4B9B-8555-E67E01AB9343}"/>
              </a:ext>
            </a:extLst>
          </p:cNvPr>
          <p:cNvSpPr txBox="1"/>
          <p:nvPr/>
        </p:nvSpPr>
        <p:spPr>
          <a:xfrm>
            <a:off x="509588" y="635910"/>
            <a:ext cx="8290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/>
              <a:t>인벤터를</a:t>
            </a:r>
            <a:r>
              <a:rPr lang="ko-KR" altLang="en-US" sz="1000" dirty="0"/>
              <a:t> 실행하여 정상 설치 여부를 확인합니다</a:t>
            </a:r>
            <a:r>
              <a:rPr lang="en-US" altLang="ko-KR" sz="1000" dirty="0"/>
              <a:t>. </a:t>
            </a:r>
            <a:r>
              <a:rPr lang="ko-KR" altLang="en-US" sz="1000" dirty="0"/>
              <a:t>정상 설치 시 프로그램이 </a:t>
            </a:r>
            <a:r>
              <a:rPr lang="ko-KR" altLang="en-US" sz="1000" b="1" dirty="0"/>
              <a:t>자동 로드 </a:t>
            </a:r>
            <a:r>
              <a:rPr lang="ko-KR" altLang="en-US" sz="1000" dirty="0"/>
              <a:t>됩니다</a:t>
            </a:r>
            <a:r>
              <a:rPr lang="en-US" altLang="ko-KR" sz="1000" dirty="0"/>
              <a:t>.</a:t>
            </a:r>
            <a:endParaRPr lang="ko-KR" altLang="en-US" sz="1000" dirty="0"/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xmlns="" id="{D24BAF43-5CC8-4A3D-8555-B01421D2F838}"/>
              </a:ext>
            </a:extLst>
          </p:cNvPr>
          <p:cNvCxnSpPr/>
          <p:nvPr/>
        </p:nvCxnSpPr>
        <p:spPr>
          <a:xfrm>
            <a:off x="509588" y="616178"/>
            <a:ext cx="812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236F8308-8072-4119-938D-76BDB41AB7BA}"/>
              </a:ext>
            </a:extLst>
          </p:cNvPr>
          <p:cNvSpPr/>
          <p:nvPr/>
        </p:nvSpPr>
        <p:spPr>
          <a:xfrm flipV="1">
            <a:off x="615141" y="2325203"/>
            <a:ext cx="3906983" cy="241071"/>
          </a:xfrm>
          <a:prstGeom prst="rect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68296984-5E2C-66B4-3227-FA2B37C24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304" y="1454723"/>
            <a:ext cx="3990798" cy="3278576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2E76C7DA-FA0A-03ED-9C78-E35D20678D97}"/>
              </a:ext>
            </a:extLst>
          </p:cNvPr>
          <p:cNvSpPr/>
          <p:nvPr/>
        </p:nvSpPr>
        <p:spPr>
          <a:xfrm flipV="1">
            <a:off x="5120640" y="1659365"/>
            <a:ext cx="3513773" cy="2970821"/>
          </a:xfrm>
          <a:prstGeom prst="rect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29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FE6454BA-8995-52EE-B516-30F8DEC31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364" y="2201451"/>
            <a:ext cx="3000597" cy="425084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B93615BE-C718-D7E2-01EE-68FE868FF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73" y="1024204"/>
            <a:ext cx="5410254" cy="859629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8AAACB9B-AD82-4A4E-B86C-5DBACE1A0724}"/>
              </a:ext>
            </a:extLst>
          </p:cNvPr>
          <p:cNvSpPr/>
          <p:nvPr/>
        </p:nvSpPr>
        <p:spPr>
          <a:xfrm>
            <a:off x="0" y="6769916"/>
            <a:ext cx="9144000" cy="880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3A2841F-97DF-490D-8D4A-A19CABC621CF}"/>
              </a:ext>
            </a:extLst>
          </p:cNvPr>
          <p:cNvSpPr txBox="1"/>
          <p:nvPr/>
        </p:nvSpPr>
        <p:spPr>
          <a:xfrm>
            <a:off x="509588" y="51135"/>
            <a:ext cx="4652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6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. </a:t>
            </a:r>
            <a:r>
              <a:rPr lang="en-US" altLang="ko-KR" sz="3200" b="1" dirty="0" err="1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KJF</a:t>
            </a:r>
            <a:r>
              <a:rPr lang="ko-KR" altLang="en-US" sz="3200" b="1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 </a:t>
            </a:r>
            <a:r>
              <a:rPr lang="en-US" altLang="ko-KR" sz="3200" b="1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3D</a:t>
            </a:r>
            <a:r>
              <a:rPr lang="ko-KR" altLang="en-US" sz="3200" b="1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 </a:t>
            </a:r>
            <a:r>
              <a:rPr lang="en-US" altLang="ko-KR" sz="3200" b="1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:</a:t>
            </a:r>
            <a:r>
              <a:rPr lang="ko-KR" altLang="en-US" sz="3200" b="1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 설치 오류 대처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F910B48-3C95-4B9B-8555-E67E01AB9343}"/>
              </a:ext>
            </a:extLst>
          </p:cNvPr>
          <p:cNvSpPr txBox="1"/>
          <p:nvPr/>
        </p:nvSpPr>
        <p:spPr>
          <a:xfrm>
            <a:off x="509588" y="635910"/>
            <a:ext cx="8290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KJF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설치 후 로드되지 않는 경우 아래의 사항을 확인 해 보시기 바랍니다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xmlns="" id="{D24BAF43-5CC8-4A3D-8555-B01421D2F838}"/>
              </a:ext>
            </a:extLst>
          </p:cNvPr>
          <p:cNvCxnSpPr/>
          <p:nvPr/>
        </p:nvCxnSpPr>
        <p:spPr>
          <a:xfrm>
            <a:off x="509588" y="616178"/>
            <a:ext cx="812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236F8308-8072-4119-938D-76BDB41AB7BA}"/>
              </a:ext>
            </a:extLst>
          </p:cNvPr>
          <p:cNvSpPr/>
          <p:nvPr/>
        </p:nvSpPr>
        <p:spPr>
          <a:xfrm flipV="1">
            <a:off x="3925189" y="1182763"/>
            <a:ext cx="287384" cy="130629"/>
          </a:xfrm>
          <a:prstGeom prst="rect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2E76C7DA-FA0A-03ED-9C78-E35D20678D97}"/>
              </a:ext>
            </a:extLst>
          </p:cNvPr>
          <p:cNvSpPr/>
          <p:nvPr/>
        </p:nvSpPr>
        <p:spPr>
          <a:xfrm flipV="1">
            <a:off x="4593771" y="4698116"/>
            <a:ext cx="770710" cy="713260"/>
          </a:xfrm>
          <a:prstGeom prst="rect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EA5C0E81-E251-7345-3017-D4E241C3E6A4}"/>
              </a:ext>
            </a:extLst>
          </p:cNvPr>
          <p:cNvSpPr/>
          <p:nvPr/>
        </p:nvSpPr>
        <p:spPr>
          <a:xfrm flipV="1">
            <a:off x="4782983" y="1618191"/>
            <a:ext cx="420008" cy="148045"/>
          </a:xfrm>
          <a:prstGeom prst="rect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77630746-CCDE-E55C-0812-7DB96EDB54ED}"/>
              </a:ext>
            </a:extLst>
          </p:cNvPr>
          <p:cNvSpPr/>
          <p:nvPr/>
        </p:nvSpPr>
        <p:spPr>
          <a:xfrm flipV="1">
            <a:off x="3074127" y="3618255"/>
            <a:ext cx="2603863" cy="156754"/>
          </a:xfrm>
          <a:prstGeom prst="rect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535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808</TotalTime>
  <Words>341</Words>
  <Application>Microsoft Office PowerPoint</Application>
  <PresentationFormat>화면 슬라이드 쇼(4:3)</PresentationFormat>
  <Paragraphs>71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cstech</dc:creator>
  <cp:lastModifiedBy>Microsoft 계정</cp:lastModifiedBy>
  <cp:revision>73</cp:revision>
  <cp:lastPrinted>2021-02-02T08:29:39Z</cp:lastPrinted>
  <dcterms:created xsi:type="dcterms:W3CDTF">2020-03-18T06:02:56Z</dcterms:created>
  <dcterms:modified xsi:type="dcterms:W3CDTF">2024-01-16T04:53:12Z</dcterms:modified>
</cp:coreProperties>
</file>